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0"/>
  </p:notesMasterIdLst>
  <p:sldIdLst>
    <p:sldId id="256" r:id="rId3"/>
    <p:sldId id="257" r:id="rId4"/>
    <p:sldId id="258" r:id="rId5"/>
    <p:sldId id="266" r:id="rId6"/>
    <p:sldId id="269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Tip: voeg hier uw eigen sprekersnotities toe.</a:t>
            </a:r>
            <a:endParaRPr lang="nl-NL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nl-NL" noProof="1" smtClean="0"/>
              <a:t>Klik om de stijl te bewerken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noProof="1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nl-NL" noProof="1" smtClean="0"/>
              <a:t>Klik om de stijl te bewerken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1/22/2018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‹nr.›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Studieloopbaanbegeleiding </a:t>
            </a: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l-N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248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nl-NL" sz="44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Programma</a:t>
            </a:r>
            <a:r>
              <a:rPr lang="nl-NL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99592" y="980728"/>
            <a:ext cx="8034096" cy="526767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Terugblik</a:t>
            </a:r>
          </a:p>
          <a:p>
            <a:r>
              <a:rPr lang="nl-NL" sz="2800" dirty="0" smtClean="0"/>
              <a:t>Doelstelling: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 smtClean="0"/>
              <a:t>De student kan verwoorden wat van haar wordt verwacht tijdens de opleiding.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 smtClean="0"/>
              <a:t>De student kan over zichzelf leren nadenken.</a:t>
            </a:r>
          </a:p>
          <a:p>
            <a:r>
              <a:rPr lang="nl-NL" sz="2800" dirty="0" smtClean="0"/>
              <a:t>OER opdracht</a:t>
            </a:r>
          </a:p>
          <a:p>
            <a:r>
              <a:rPr lang="nl-NL" sz="2800" dirty="0" smtClean="0"/>
              <a:t>Rest presentatie week 1(planmatig werken)</a:t>
            </a:r>
          </a:p>
          <a:p>
            <a:r>
              <a:rPr lang="nl-NL" sz="2800" dirty="0" smtClean="0"/>
              <a:t>Wie </a:t>
            </a:r>
            <a:r>
              <a:rPr lang="nl-NL" sz="2800" dirty="0"/>
              <a:t>ben ik?  Wat kan ik?</a:t>
            </a:r>
          </a:p>
          <a:p>
            <a:r>
              <a:rPr lang="nl-NL" sz="2800" dirty="0"/>
              <a:t>De student weet wat zij voor elke vak moet doen.</a:t>
            </a:r>
          </a:p>
          <a:p>
            <a:r>
              <a:rPr lang="nl-NL" sz="2800" dirty="0">
                <a:solidFill>
                  <a:srgbClr val="FF0000"/>
                </a:solidFill>
              </a:rPr>
              <a:t>Tips voor </a:t>
            </a:r>
            <a:r>
              <a:rPr lang="nl-NL" sz="2800" dirty="0" smtClean="0">
                <a:solidFill>
                  <a:srgbClr val="FF0000"/>
                </a:solidFill>
              </a:rPr>
              <a:t>presenteren(week 3)</a:t>
            </a:r>
          </a:p>
          <a:p>
            <a:r>
              <a:rPr lang="nl-NL" sz="2800" dirty="0" smtClean="0"/>
              <a:t>Evalueren</a:t>
            </a:r>
            <a:endParaRPr lang="nl-NL" sz="2800" dirty="0"/>
          </a:p>
          <a:p>
            <a:pPr marL="82296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15013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OER + Presentatie vorige week</a:t>
            </a: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 maken</a:t>
            </a:r>
          </a:p>
          <a:p>
            <a:r>
              <a:rPr lang="nl-NL" dirty="0" smtClean="0"/>
              <a:t>Planmatig werken</a:t>
            </a:r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15013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Wie ben ik?</a:t>
            </a: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0" y="2196769"/>
            <a:ext cx="3657600" cy="27432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15013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7" y="1556792"/>
            <a:ext cx="3456383" cy="40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Opdracht met spiegel</a:t>
            </a:r>
            <a:b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nl-NL" dirty="0" smtClean="0"/>
              <a:t>Kijk </a:t>
            </a:r>
            <a:r>
              <a:rPr lang="nl-NL" dirty="0"/>
              <a:t>in de spiegel. </a:t>
            </a:r>
            <a:r>
              <a:rPr lang="nl-NL" dirty="0" smtClean="0"/>
              <a:t>      Je </a:t>
            </a:r>
            <a:r>
              <a:rPr lang="nl-NL" dirty="0"/>
              <a:t>krijgt vijf minuten de tijd om op te schrijven wat je ziet. Wat zie je aan de buitenkant?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nl-NL" dirty="0"/>
              <a:t>Kun je ook naar je binnenkant kijken? Brengt het kijken in een spiegel je op ideeën? </a:t>
            </a:r>
            <a:r>
              <a:rPr lang="en-US" dirty="0" err="1"/>
              <a:t>Welke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Wat </a:t>
            </a:r>
            <a:r>
              <a:rPr lang="en-US" dirty="0" err="1"/>
              <a:t>merk</a:t>
            </a:r>
            <a:r>
              <a:rPr lang="en-US" dirty="0"/>
              <a:t> je nog op,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?</a:t>
            </a:r>
            <a:endParaRPr lang="nl-NL" dirty="0"/>
          </a:p>
          <a:p>
            <a:pPr marL="82296" indent="0">
              <a:buNone/>
            </a:pP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15013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6" y="3608743"/>
            <a:ext cx="1876468" cy="2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student weet wat zij voor elke vak moet doen.</a:t>
            </a:r>
            <a:b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Agogische vakken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Generieke vakken</a:t>
            </a:r>
            <a:endParaRPr lang="nl-N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15013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Evalueren </a:t>
            </a: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Zijn de doelen bereikt?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82296" indent="0">
              <a:buNone/>
            </a:pPr>
            <a:endParaRPr lang="nl-NL" dirty="0" smtClean="0"/>
          </a:p>
          <a:p>
            <a:r>
              <a:rPr lang="nl-NL" dirty="0" smtClean="0"/>
              <a:t>Wat wil je nog meer leren/weten?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De student kan verwoorden wat van haar wordt verwacht tijdens de opleiding.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De student kan over en voor zichzelf leren nadenken.</a:t>
            </a:r>
          </a:p>
          <a:p>
            <a:endParaRPr lang="nl-NL" dirty="0"/>
          </a:p>
        </p:txBody>
      </p:sp>
      <p:sp>
        <p:nvSpPr>
          <p:cNvPr id="5" name="PIJL-RECHTS 4"/>
          <p:cNvSpPr/>
          <p:nvPr/>
        </p:nvSpPr>
        <p:spPr>
          <a:xfrm>
            <a:off x="3419872" y="2132856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25272"/>
            <a:ext cx="71628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1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35B316-D9D8-47DF-A44F-23F811D12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185</Words>
  <Application>Microsoft Office PowerPoint</Application>
  <PresentationFormat>Diavoorstelling (4:3)</PresentationFormat>
  <Paragraphs>36</Paragraphs>
  <Slides>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TrainingPresentation</vt:lpstr>
      <vt:lpstr>Studieloopbaanbegeleiding </vt:lpstr>
      <vt:lpstr>Programma </vt:lpstr>
      <vt:lpstr>OER + Presentatie vorige week</vt:lpstr>
      <vt:lpstr>Wie ben ik?</vt:lpstr>
      <vt:lpstr>Opdracht met spiegel </vt:lpstr>
      <vt:lpstr>De student weet wat zij voor elke vak moet doen. </vt:lpstr>
      <vt:lpstr>Evalueren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2018-01-18T14:20:01Z</dcterms:created>
  <dcterms:modified xsi:type="dcterms:W3CDTF">2018-01-22T18:36:48Z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